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BEAF-8528-44F0-9C3E-BD2B68CDC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AF28F-D3DD-4168-A135-53F647A94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45570-BDAF-4A38-9864-1F0AFB7A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3CB4B-0E26-432B-9120-9E90A4B0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04278-5960-44A9-8A70-2BA8CBCA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EAAA-267A-4087-B9F1-61FB8229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A8797-8DD7-4402-B155-B88D31CE2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41E73-803E-44A6-8797-6F00BC61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D2D2-95AE-461C-B154-EA2A803E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3FC5F-2AC4-46AB-ACE0-9573BCF3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AAE8F-75A9-4973-AFDD-0FEE293F0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E0072-5EDB-4850-B2AD-B44615CB9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04440-E4F4-4C73-A961-4BD78532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6D56D-8C68-4146-843A-819BBA1A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B3888-DDC4-468D-8E37-587A1BC2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9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B73F-9D56-404C-BC37-C6786205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60139-57FB-4508-8CF3-33062395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3F2D-53CA-4E32-B78C-5DAE5442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8E62C-D2CC-4C15-B60A-8B2F336F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F4B4-CA58-430E-8E18-4A71A30A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0BD1-80F8-4670-8493-8BFDC538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BEEB6-11EC-4894-8CF7-F06AE1067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1F2EC-DF73-41EA-9C2D-8B881547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1F886-81FC-4D83-A9FE-E695C7C5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D256-BB1F-41DA-827F-2905C838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47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DA49-B23C-4825-96A0-AA7F8BF5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04254-79EE-42AF-BF79-14B2D9D5E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DF4F1-3697-4D47-B16D-3BB8B4EBB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EB2AB-1E5B-4EEF-A58D-D30D9C2D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49DF-87B6-441D-8EC6-69F0D177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FFCE7-D72F-4C84-B9D5-68123A99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83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F108-4414-4C95-8E32-CC8D2CD8A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E2DFB-8143-4B60-92A2-04287D309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263D2-F483-422B-8B87-5AED5F18C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0BA5DF-F5F9-4891-A6EF-F67B83F17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F0750-47C4-44D6-9D6E-7781A0CA3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642E8-5853-436C-9C55-D8B619DD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66B79-8B53-498A-A7B7-5A8B3DA8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7B045-A265-4913-9B08-4FBA110E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BB65-3E47-48CA-88AB-FFA5E3BF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2F8A3-AB1E-4829-95DE-C56BEF66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8B3EC-11E9-4E6A-B1CC-79F63C8F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F591D-D15A-4D07-A6D7-6CFFFC9F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3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4D467-DBF5-4447-9A6E-4ABF1C73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C6128-0E13-49F1-ADCB-CBC0DC56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C3959-0DB8-4A0E-BFDC-D8800B54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11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DC3F-1399-4760-BC83-415360A6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EEBA4-9C45-43BF-B204-58656F6C6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0645B-E9BF-4B2F-A509-B55CE8A42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D048B-8F4E-49B6-B56B-06685EF5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7BE3A-22EF-442D-A423-62321325A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2DBF1-D9CA-4FBF-A38B-1420889E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2116-3157-4A8F-9F65-7F36953A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E20D7-A5E4-4D68-B925-D213D174D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70A89-DE4E-4FE5-815B-959E349BA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F4901-174C-4529-8D8F-A36317B9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247CF-3A52-4C74-B858-C65D554C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EC356-03F3-446C-A45C-FE4978D2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3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AEC93-1AD7-4F2E-B3EC-1223F23C7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96321-994B-4F35-8243-C76731CD8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DC61-CAFD-4757-8A2D-4880C284A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DB97-BD53-4792-90E2-E79A32AAC2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C3F0F-748C-4677-B26F-A533D21C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ABF6A-A3B1-4121-9F3F-9E9AA7939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0B3E-3228-493E-9CB0-D09AC8AFA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8C813F-B266-47EB-8417-762D5FB88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2" y="87340"/>
            <a:ext cx="11712955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4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Marsden</dc:creator>
  <cp:lastModifiedBy>Gregory Marsden</cp:lastModifiedBy>
  <cp:revision>1</cp:revision>
  <dcterms:created xsi:type="dcterms:W3CDTF">2020-03-27T11:04:13Z</dcterms:created>
  <dcterms:modified xsi:type="dcterms:W3CDTF">2020-03-27T11:13:01Z</dcterms:modified>
</cp:coreProperties>
</file>