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B78D-FD75-4FB5-9C2D-7FC5E36A4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10A23-70E0-4967-AC00-27D380297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2B70-83F8-4E74-A6A3-6A245A8F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729D-6F81-4327-A909-D834E23E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5D545-D789-4663-AE83-69E6B658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8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8574-1D3F-4A09-899E-BC6C88E1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76C81-9715-4D56-8C77-60F3C48C7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8C04A-425E-498C-92D0-07BD4AED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97C8B-D275-4258-94E4-CF6646AE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EEB8A-F148-4849-A8CE-766517C2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1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AF99DC-C15C-4131-B475-5ACF5340E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F25AD-4325-4A01-9F3C-3A6EA20AC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82029-0D9F-4CAC-B64A-86383B44E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A538-39FB-4F6E-ABDF-DC30F640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9D01-F0FB-4C72-8ABD-0FCFCCFD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5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B69E-AAD6-4152-80F2-733D883A6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F8FCD-29EC-481B-A11C-958C8F48A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4F2AC-4447-4A4F-8ABA-A8B3DDB2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B1A93-CA35-4DEC-8124-B31AC1FFD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1B104-939C-4A14-AF8C-77050AF8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7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E2B9-945F-4636-A7EE-12F06D8C0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A05A4-3B56-4783-9E79-8AD2F9A9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5CC41-021F-48F2-A708-89CFA4BA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8898B-480D-4862-BE21-D41D3F7E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45B0F-9E94-4859-8F3C-75BEB5D3C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9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0EEE-A022-4E45-B00C-C9C9E7FF7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36006-5CFD-4F03-A831-B326AF80B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1103F-6A69-4F9D-873E-4F7348750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3CE3A-1219-45E6-AD26-6144AD2D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9F5CA-16CA-4717-8A43-4E63AA78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B69C8-5039-4BE8-B254-526E0E63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0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E4CFF-8970-4504-A9D4-756964E7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8993E-71CE-41C0-BAC0-93976E294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0275D-8DDF-40AE-A931-217821A72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44F909-FEA9-437B-8548-3651F4C03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0085F-D919-4803-8753-87FFEE08D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9B6E54-8B9C-4D62-9125-77A403AC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F2550-705B-4556-8879-A54FD91F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727A00-404F-405A-AB24-7C71C197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9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3E95-9233-4521-8790-50DD4E8B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E4EE-EFDA-49DF-BA3A-7D6FFC2A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11FC7-FF4C-433D-BD7E-E62F5F95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76F24-99F6-4664-AF90-DAC99D73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8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685BC-6986-4B33-912E-8220E4AA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1D465-4B7A-4275-B0D9-535F9117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B8C9A-1095-450B-B0D8-9EC9891B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3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4FB3-86D3-4049-939A-4A5D4F3D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B7179-74F0-43BF-97B3-52A2A8BD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7371A-4BEF-4BAF-ACC5-3FC7C64B3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A8C3B-CA30-4F12-A945-E60074C3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D68A8-F4D1-44C2-9BF0-89F2ABE92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DC867-A762-4236-9964-59C69DA8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67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B708-DA4E-4F32-9DEA-2114ABEAB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1AAE62-B121-4C0E-B3E1-F86EDB889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494BE-9EB2-49EA-AC86-47B966299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5C9F1-06D9-4026-BC41-9DD66D0B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51840-4837-43B6-95A0-E48FB36B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8CF80-567E-444A-8E2D-8ACAC95E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46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01535-579D-44B2-9EAF-1EB5E9F29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766A5-740F-4D39-BEF4-3EFD766A1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81E2D-31D6-49CA-AD82-1AE9FF70F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9B0E-2FEA-4882-90E1-DA517A5CAEC4}" type="datetimeFigureOut">
              <a:rPr lang="en-GB" smtClean="0"/>
              <a:t>10/04/2020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8CA94-70B9-42A4-922C-76E96C74C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7EA64-EE38-415F-BA39-4F911F8CD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088A3-E0D5-4597-9B4D-1AC314960E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73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BE4C86-E2E7-47E9-B8EA-813A0FAB8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01" y="110202"/>
            <a:ext cx="11507197" cy="66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93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E90CE9-0052-4E27-8C71-737FBE719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45" y="106392"/>
            <a:ext cx="11179509" cy="664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3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58B04B-62FB-4942-9C9A-68E2ADE94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39" y="129254"/>
            <a:ext cx="11331922" cy="659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7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7D4382-6EEF-4B4D-857D-56CD6FFC6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25" y="159736"/>
            <a:ext cx="11415749" cy="65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9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49BD5D-9B81-4275-94F1-0B3EE9D82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25" y="98771"/>
            <a:ext cx="11415749" cy="666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0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14A834-188F-4107-A9B5-7518CBAB0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4" y="68289"/>
            <a:ext cx="11209991" cy="672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6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DD284E-905B-4A3F-A635-F12880B0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90" y="117823"/>
            <a:ext cx="11293819" cy="66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7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2E11AB-8BC4-40D1-B488-C9C8D9FC2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090" y="117823"/>
            <a:ext cx="11293819" cy="66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5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1369C7-E0C9-491E-BFCC-C76ACA933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11" y="106392"/>
            <a:ext cx="11057578" cy="664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6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8901E1-15FA-440A-ACE3-F27BBB8CA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2" y="125443"/>
            <a:ext cx="11034716" cy="660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4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Marsden</dc:creator>
  <cp:lastModifiedBy>Drew Hewson</cp:lastModifiedBy>
  <cp:revision>4</cp:revision>
  <dcterms:created xsi:type="dcterms:W3CDTF">2020-04-04T10:52:56Z</dcterms:created>
  <dcterms:modified xsi:type="dcterms:W3CDTF">2020-04-10T18:45:52Z</dcterms:modified>
</cp:coreProperties>
</file>