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E193-3101-4A3A-9636-80A2C7E8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21A00-DBA6-415A-8F15-34DB938A4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90634-9B1A-4DE8-B108-CEDD1575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443E8-6795-4587-AE48-ADFF1F76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AF6DA-7C16-4139-897C-18F9439F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F130-012B-451C-B3FE-6B11FC58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75E1-2AF2-4D8C-BC24-932AB3891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227C-0EC4-4BFB-B3CC-24E46832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C226-B4A3-48E0-879F-973753C3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1E24-BC1A-4C48-80BD-C7E7014C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6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8F142-54AF-4DF1-BBB4-4D63FDF45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9AD52-C3C0-401E-8AE2-153DEAF15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DA2E2-AD96-4768-9017-0B0F835A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2894-B1E5-4875-8476-DDAB288C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FD1F-BDB6-4FD9-A802-063AD1AF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675A-36C7-44D4-B695-648CD7B3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AE2C-58CF-40CF-A69D-4712F637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3F88-F306-4F06-B93C-A700BD76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5C0FB-9FDF-4B92-AD95-CFD3EB51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45F9-E86A-4DE0-BD35-02FF05A0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89AB-2819-4E36-B008-E9252D56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AC16F-A54E-4957-BB4C-F8CDF172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AE0A0-4405-4EBA-BC00-5E8F5745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0FEB9-E461-4C95-8ACB-1A0415BA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FFC9-BEBA-4558-849A-510DC03F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1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6B39-B99F-4430-B35F-C19BB90D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F87A-F4C1-46D6-9400-D0419E8CF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35430-FBF3-49F6-95A2-4A1001DAA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79AFF-3D4B-4D21-BA21-3572BCBC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8E10F-C662-45F0-8D67-FFE5D41B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212BE-332F-4BB5-9C35-D7D610B0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1956-1C17-4323-88AD-F9190D98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DA6C-7695-44C6-8691-1A6134C22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16F78-B551-4672-99BC-0B0BF7944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2055-1AC0-41D9-8DF2-C08FEFAE3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2663F-50C8-4C22-97BA-CDC482C03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D3874-089B-43DB-BA9D-3FFD2B59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44D08-3AE1-4ACE-9B26-2C85875D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A116B-A63A-4033-AD51-6928DC4E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6FC1-FF50-405E-B19C-ED12DFFB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36136-D98B-45BD-817C-72CE1657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03D0F-DA0F-4430-BD64-FC610D67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5DC1-1211-42CC-932B-A92E27FE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0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B51D-D051-445D-8E92-4639CA9D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FD070-8BA8-4F0D-AD0C-84BD7EA5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145D4-BA35-4650-AD1C-17A74156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EF06-8BE3-4B01-8521-637B26A5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1E35-D43E-41AE-B5EA-DA31434D2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FB314-CB31-46CD-8BB1-B97E1244D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F22AB-F365-4239-A166-AAC8B5CF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089E-FD7B-4A08-9DEE-FDB544FB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48AA1-DCD4-4CE7-9FFC-EDEEDA87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1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3678-922A-4564-9A76-79F25704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77F1E-4F38-4C5A-9FDF-EB59B2861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AEB0F-54BE-4832-8463-193A260FA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C66F5-EEE9-45CF-8E34-384D8394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087DA-00DD-4F15-89AD-2266D090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C50F9-BDCF-4279-92A1-9BE3658A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4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33604-925E-4D85-A720-08C25DAF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D9C52-9024-4AE1-80E1-5ED8D26A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3454E-F51D-4900-BD85-AC87B0EB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1292-F975-494F-9A9D-F7F1614471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CDF1-5E4A-4DBC-9EB1-686CAB908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9F41-9606-45B6-A3B3-1269F112F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536D-BD86-4C9D-9544-8B71B19CE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5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93527-2316-42B2-9903-A35AD4BF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9D128-122A-467C-A6F7-C3944E332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3FB58-F1DA-4C2A-929D-5FE7FD8E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26907-F26B-4ABF-B81A-C8A8CE6E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E6FF1-1B7D-439F-9AFF-8375092F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8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E4909-7B12-48D3-B59F-588D16D6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013EB-4434-44B1-915E-6933A556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7340"/>
            <a:ext cx="11712955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74D66-39DB-4919-8727-80D0D6CC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1" y="98771"/>
            <a:ext cx="11286198" cy="66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4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82DD7-6A4B-4FDE-962E-7D950746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1" y="98771"/>
            <a:ext cx="11286198" cy="66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Marsden</dc:creator>
  <cp:lastModifiedBy>Gregory Marsden</cp:lastModifiedBy>
  <cp:revision>2</cp:revision>
  <dcterms:created xsi:type="dcterms:W3CDTF">2020-03-27T10:52:49Z</dcterms:created>
  <dcterms:modified xsi:type="dcterms:W3CDTF">2020-03-27T11:43:33Z</dcterms:modified>
</cp:coreProperties>
</file>