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59C0-2E5B-4110-99C4-EC3C4AE2C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3A98BA-A64A-4585-86DF-67CE7E7E1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1CB4D-AE27-4B6F-8B95-FCF3124A9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4247-9A73-40EF-B485-B631539A429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C8EBC-E76D-4637-809F-193DE286F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403DE-9DF8-48E2-BF96-AE424B3D8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9F7-F374-4332-BA49-3AA231052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00AB7-CEF4-4CBA-88A7-8BCA7BCC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F8E23-C9FA-47F6-8F70-893CBFA9B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52062-C008-409E-B4B0-F36932EB5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4247-9A73-40EF-B485-B631539A429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E4EEF-56D4-4782-95A1-BBB6D5479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D5352-3187-4358-81C2-CF44CF31C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9F7-F374-4332-BA49-3AA231052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43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CCBEE0-03B6-4EB2-8DFC-8501309EA3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E56931-2CCB-4974-BA9E-EFCA86374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21234-875C-4A33-A627-941129F7E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4247-9A73-40EF-B485-B631539A429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00210-AAF3-47BF-9871-1C582AE95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352D6-AC51-42A5-BC76-B7766CF12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9F7-F374-4332-BA49-3AA231052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55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242FE-167F-4518-A682-11D83A35F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6DA64-FBE4-4AEC-9F45-19528CD71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6F18A-0B08-4CA8-9FED-4BDDC6800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4247-9A73-40EF-B485-B631539A429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D8A81-D21E-43E2-AAB0-602C4D0C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7981E-4493-417C-866F-F1D81C6B7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9F7-F374-4332-BA49-3AA231052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3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EFA88-9632-4760-BCA3-5A1B51723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3FC43-33FF-4104-9DF2-014C94FBA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05917-62B1-4ABB-B20C-7757267D2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4247-9A73-40EF-B485-B631539A429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FE88F-BC2C-4CAD-8D70-E0B0D4603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F18-E71E-4A37-9F44-7B0CCA2D4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9F7-F374-4332-BA49-3AA231052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70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AB40-B7CD-4B96-8BFA-8B8EF4AB6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0FD43-0BEF-42A0-AD37-DA3542936D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3BAD1-16F1-43B7-9F44-A406ED568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2CFEF-EDBC-4EB0-993D-E56A329DD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4247-9A73-40EF-B485-B631539A429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97F5C-DED6-43FF-BF7C-FF28CD08A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BC2E4F-FAF4-4A78-A081-31844B2E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9F7-F374-4332-BA49-3AA231052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859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5737B-88A0-4DF4-8FA7-04A1F2FC2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5304B-8F5F-4312-9E31-1CFEE3915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420A1B-D26B-4FE8-9F79-2CD36CD62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1B13B0-EB85-44FC-AC0B-BBC15D2082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547513-6980-4006-AD88-EEC5246DF5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390074-1D12-4628-ACE5-A61870637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4247-9A73-40EF-B485-B631539A429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A9099D-DBEF-424B-B009-9F550375C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41DD8A-1C98-48ED-BCB6-1E583A369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9F7-F374-4332-BA49-3AA231052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89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4EF13-CC14-4102-8A8B-7859B5273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251D96-C1AA-4AA7-99B8-D805DB262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4247-9A73-40EF-B485-B631539A429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FA3FA-1A2C-4830-8B05-FF00CE80C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1B9003-711A-4EE8-8FF6-653BDAA3D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9F7-F374-4332-BA49-3AA231052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82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7033D0-55AA-4705-B361-ABDBACF9A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4247-9A73-40EF-B485-B631539A429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E5E55F-A3B8-418E-BAC1-4D03830DF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75FDB-322E-4863-939A-F3E20FF0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9F7-F374-4332-BA49-3AA231052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44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A2D70-B7C8-468A-AC4F-63273EA9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CF1C6-2C0C-4CE0-8288-EC5E63855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C68F0F-2DCE-4BB5-831C-2D0A5A8C3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DBBE3-C0CD-489C-BA1B-B07678012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4247-9A73-40EF-B485-B631539A429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5115EA-11F1-4D49-94A0-86251A475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0F7D3-C920-4E7B-8443-64F98F3A6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9F7-F374-4332-BA49-3AA231052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5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18198-CD6D-4316-8EFB-F6A98BF8C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885487-B862-4D39-8799-21D0020CB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1CD55-4E47-4D46-8946-7C7EE07A7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9A0FA-B1C4-484B-9E35-C4CE8CB87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4247-9A73-40EF-B485-B631539A429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3D642-B1C9-4F84-BD25-D75365F3A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59CF1-67E7-47D4-A5BF-2A2E41FA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9F7-F374-4332-BA49-3AA231052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63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5FE038-394F-42C1-8C9E-5C86076EC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4A30F-8AD6-48C2-B4F1-B105B22AB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6816A-49DC-4B33-85B2-C15C18900A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C4247-9A73-40EF-B485-B631539A429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00776-F755-465D-AA66-3089E09252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1AD5E-858D-411D-99DC-E5914DF8C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B9F7-F374-4332-BA49-3AA231052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91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480313-4864-40AB-A257-30A4F7EF9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22" y="87340"/>
            <a:ext cx="11712955" cy="668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36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51B2501-54DA-412B-8529-A313BE0B3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22" y="87340"/>
            <a:ext cx="11712955" cy="668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14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0651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480313-4864-40AB-A257-30A4F7EF9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22" y="87340"/>
            <a:ext cx="11712955" cy="668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811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Marsden</dc:creator>
  <cp:lastModifiedBy>Gregory Marsden</cp:lastModifiedBy>
  <cp:revision>1</cp:revision>
  <dcterms:created xsi:type="dcterms:W3CDTF">2020-03-27T11:00:33Z</dcterms:created>
  <dcterms:modified xsi:type="dcterms:W3CDTF">2020-03-27T11:00:53Z</dcterms:modified>
</cp:coreProperties>
</file>