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DC3E-5380-4C05-ABED-581492FC6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31FCC-1B7F-40D1-AB9E-355A702AD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913E5-2458-4F2B-90ED-97083613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3BA4A-DAC7-477A-9E82-883F5131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9ED36-FA31-4D7B-ABB1-9A0A1EEC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40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521F-2DD6-4852-B9BA-B57FF41C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3B589-245E-4212-85E5-079406537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7013D-2DBA-4405-9620-33E8F33D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AA8C8-9457-46DB-8882-E099DDE79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475DD-CD4E-4338-8163-BE9339E0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5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E05FBF-F592-4BAD-B1F3-174844A5A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9D4DD-FDF2-48F0-8880-066EE170E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3BF21-F8F2-47B6-AEB0-348ED9BA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35091-10C7-4236-B885-CE9930D9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5954B-1219-4E26-9BEF-D280B9D2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0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F97C2-93A3-4944-938F-34767D32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00B2-7B9F-462A-BC23-C6FC023FE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F154B-FBF8-43A8-A979-F6321830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5FC5E-A285-483C-B96E-64773E5F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0ADA1-5597-4DC1-98A5-FCBB5405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2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E865-694E-4F49-AACE-5F429535D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ECEDD-6047-4899-9053-98963B3A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0112D-9607-4603-902D-0838BBBF6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282FA-86FC-4872-8DD4-85A2ABF5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B23E9-A0CC-4940-9178-4B0E94E6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9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951BB-3C57-407C-A7A9-70AC7AFF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D8D3-C796-4F6C-9356-CB10E1C64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DF47D-7BD2-4AED-8CC7-97021C1D6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BAA3A-0A2B-4386-9640-3D4AB0C40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9D654-2B44-45DD-8B8D-9BF6F715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59EB0-FD71-46DB-A4C8-FD8DD47C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99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0B52E-1EFE-4A62-B250-3FF9E73D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0CC23-337F-4B2F-B5C0-3207A522C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08F18-DD74-4E31-B1F4-878FBD673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D350C4-9874-49BA-A548-6470B04AE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6B005-1565-4097-B6C5-F968B39CE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91ACE-7E7E-47D8-81E7-E3D1CD78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8EB5F-D52E-444C-8597-C2B5EE53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0C09D3-4194-4010-87A2-A535213E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62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BC0E5-B76A-46B5-9160-68F661E5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484C2-57E2-46BB-A82A-A293DCD20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BB43-DBE1-4AC3-9E4B-9E3EAD5CF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0DB04-524B-4EFD-93A3-BA5611BF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35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9363E0-080F-4E85-9B9E-0821F3B7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02515B-941C-475F-8FF6-C8B02FF0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CCAE9-4A0F-4DDD-A77A-693EBC40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48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1A84-CA2F-4AF0-BD66-B5D95A039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1BE7C-DA1A-466D-B608-AA3463E5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F8215-4FAF-4CE0-9603-21040BE1D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045A0-B76D-4408-848E-9D252A6A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72C59-8F9E-420E-9183-6345B4B0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28991-8F53-4131-B7DF-101151BAE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62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40DC-AA2F-40D1-85CA-E75B39811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C2FA6D-19EB-43CF-AB1C-9B4D20E52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40D66-4EEA-4A04-A322-31DB3293D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6FE97-693A-49AC-A796-CFD8E094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3649D-4C8D-4B56-810C-B0AAA386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E9129-1AD6-4740-93A2-774EAAAB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92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8426A-D28B-40DE-85AE-7F88CC1B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787A-49A2-4EA7-989C-E30FDBEB9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425B8-AC2B-45D2-8D13-621921EFB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AC4E7-003D-427B-AF68-3A10E34D0E6E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1B989-E706-4CEC-A61B-CBAA7BF2C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8DF18-1195-4614-A8EB-28AD461E5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C2F6-1326-491D-B0A5-B0DD86D5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2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86CC09-7E1C-4B57-A3FA-9FD740B76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22" y="87340"/>
            <a:ext cx="11712955" cy="66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1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Marsden</dc:creator>
  <cp:lastModifiedBy>Gregory Marsden</cp:lastModifiedBy>
  <cp:revision>1</cp:revision>
  <dcterms:created xsi:type="dcterms:W3CDTF">2020-03-27T11:02:05Z</dcterms:created>
  <dcterms:modified xsi:type="dcterms:W3CDTF">2020-03-27T11:02:18Z</dcterms:modified>
</cp:coreProperties>
</file>